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76"/>
  </p:normalViewPr>
  <p:slideViewPr>
    <p:cSldViewPr snapToGrid="0" snapToObjects="1">
      <p:cViewPr varScale="1">
        <p:scale>
          <a:sx n="139" d="100"/>
          <a:sy n="139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6398-3AF3-BB40-859A-BF8F55118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AB210-EB73-944B-AAAE-90BC6CD7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B53F-B92B-1842-8045-485CD852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6F636-8530-9D4E-AE20-4333042D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FB5-1E0A-BE48-B266-55492514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72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E856-84E4-C840-A09A-54ECECB2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9D523-EA9B-F046-8F26-805BF65CD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841D-E1CB-F24A-BAA9-228AE650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538B6-3BA7-8049-93E9-A63F4A9F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217A-48A2-804A-BE2E-14F47C66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52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9D408-84AE-C747-B915-072E6619B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C1604-520E-5342-8D90-BCA41520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FD20-5C09-BB4F-B539-97BE2A33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9B69E-ECB5-E14F-BD56-112151D6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C84CE-C04D-454D-8C9C-531B0067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60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4AD4-B211-C544-BFAA-500DA32B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E14E8-E8A3-1B46-9F04-C9F6FF82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4749C-D86E-C64D-AAFE-A1229678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714D7-39F9-434E-B983-48BE4161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892EB-9B8B-B74B-A05D-B7FD1849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3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8C64-883B-D644-AD59-F36E5AF0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FBC8E-4037-3645-8B57-1B47F338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2476A-0FF3-AD45-B037-7A6FAB36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50BF-BC39-2844-82FE-990E0ED9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87A52-A156-C04C-A215-FB5CA346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77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2E1D-7A90-3A44-8FD1-5935A7E2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3B44-A838-C543-9C06-221A3578E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9F01-FD6B-1E48-874B-B6A0C6972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3228-56DB-7240-9CD7-EB2CED09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920FE-CBA1-2949-9B59-17CF9CF3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8D01-E75F-BC4B-AA88-3B8B5625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68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8B04-2BED-C34B-9C8F-82ABC947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E732-D1BA-3C4C-B52C-70F23BEB4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9ECAD-8D2E-F148-BD53-559BBEE7C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D5FB2-85DF-1349-81E1-43A6C721A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97553-0044-BE4B-B17A-49ED7EA70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2A46D-0273-4041-8707-3398C21A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634D8-F1BD-7347-A96C-86FB0732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841C5-CDAA-4444-BACA-2AC8ED90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89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F406-1159-E147-81DC-66729056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8F4BF-4558-3B4F-A9A6-7399BDC4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022E-8523-504C-955E-634F7B78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3B319-D49F-F346-AA99-DEC97C4C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10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E5CDF-DF37-4F48-8CCD-47B2AAA3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00767-9F32-FF4A-825C-604575F8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D9A1D-3D12-EB4D-9F87-6B1A4BFD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09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F416-E5D4-D745-ADC1-28510B6D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8742-A6C2-0140-A8F4-326B2E7F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0FA7A-D33E-944C-A41B-4807B022F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E9133-27E5-164E-AB16-706C3B56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7D638-48A1-5847-8172-9F420254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21870-44FA-ED44-93E1-708C1537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90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A1DB-BC64-7B44-A5FC-E1AA8666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7C054-C01E-DB47-B9D8-D5D675E42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73248-2EE7-1148-81E8-F519C1544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3C987-1296-4F44-A3DC-C4A7E757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02943-2E48-E14C-B1F0-74E045D3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74611-8671-E34F-8353-9C456C0C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224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7C1C0-8FEF-1B45-A5EC-4376249C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9854-F524-7E4D-8AF7-D6C4A96C7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315C-521F-7D4B-8FAB-895730A81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5AD19-F0BC-C64D-8DB4-A3B0B30BCB2E}" type="datetimeFigureOut">
              <a:rPr lang="en-AU" smtClean="0"/>
              <a:t>4/4/20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8A807-8189-8D4D-A3EF-697FED05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AE0D2-ADA5-7A40-8595-C4ADF29E9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953C-157E-464F-A2C6-68E7401713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lmarnov.github.io/project-zero/" TargetMode="External"/><Relationship Id="rId2" Type="http://schemas.openxmlformats.org/officeDocument/2006/relationships/hyperlink" Target="https://github.com/Solmarnov/project-zer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20AD-B88C-7246-B611-A3D8CAC08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Ink Free" panose="020F0502020204030204" pitchFamily="34" charset="0"/>
                <a:cs typeface="Ink Free" panose="020F0502020204030204" pitchFamily="34" charset="0"/>
              </a:rPr>
              <a:t>toYou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C10F0-6848-1744-84A9-B7056B420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9323"/>
            <a:ext cx="9144000" cy="2866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A project by</a:t>
            </a:r>
            <a:r>
              <a:rPr lang="en-AU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AU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Caitlin Mulcahy </a:t>
            </a:r>
          </a:p>
          <a:p>
            <a:pPr>
              <a:lnSpc>
                <a:spcPct val="150000"/>
              </a:lnSpc>
            </a:pPr>
            <a:r>
              <a:rPr lang="en-AU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Rhys Rushton</a:t>
            </a:r>
            <a:endParaRPr lang="en-AU" sz="2600" dirty="0">
              <a:solidFill>
                <a:schemeClr val="accent4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  <a:p>
            <a:pPr>
              <a:lnSpc>
                <a:spcPct val="150000"/>
              </a:lnSpc>
            </a:pPr>
            <a:r>
              <a:rPr lang="en-AU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nk Free" panose="03080402000500000000" pitchFamily="66" charset="0"/>
              </a:rPr>
              <a:t>Scott Daniels</a:t>
            </a:r>
          </a:p>
        </p:txBody>
      </p:sp>
    </p:spTree>
    <p:extLst>
      <p:ext uri="{BB962C8B-B14F-4D97-AF65-F5344CB8AC3E}">
        <p14:creationId xmlns:p14="http://schemas.microsoft.com/office/powerpoint/2010/main" val="350214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B51770-3E87-544B-BB2A-4493EF3B0CAA}"/>
              </a:ext>
            </a:extLst>
          </p:cNvPr>
          <p:cNvSpPr txBox="1">
            <a:spLocks/>
          </p:cNvSpPr>
          <p:nvPr/>
        </p:nvSpPr>
        <p:spPr>
          <a:xfrm>
            <a:off x="838200" y="2601406"/>
            <a:ext cx="10515600" cy="91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>
                <a:solidFill>
                  <a:srgbClr val="2C4DBA"/>
                </a:solidFill>
                <a:latin typeface="Ink Free" panose="03080402000500000000" pitchFamily="66" charset="0"/>
              </a:rPr>
              <a:t>Thanks toYou!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4DF93-E7F7-E14F-B807-92E0207CCE52}"/>
              </a:ext>
            </a:extLst>
          </p:cNvPr>
          <p:cNvSpPr/>
          <p:nvPr/>
        </p:nvSpPr>
        <p:spPr>
          <a:xfrm rot="21420000">
            <a:off x="4080440" y="3328921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423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3ABF9-231D-074D-84BB-6C66B3F0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3140">
            <a:off x="5483844" y="3120982"/>
            <a:ext cx="5870278" cy="165231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04589-7085-7B40-8A20-55AAEFC7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6221">
            <a:off x="473982" y="2591888"/>
            <a:ext cx="6889038" cy="193906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0CA7F-A312-9F4B-89B4-FA3A4BA2E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1074">
            <a:off x="906239" y="854573"/>
            <a:ext cx="6927741" cy="179317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6E6A7-0DDE-154E-8FEF-C06B140E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3609">
            <a:off x="5665246" y="1181231"/>
            <a:ext cx="5310551" cy="189561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F090B-6EB5-2944-B7B0-A3ECDCB5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484" y="4288179"/>
            <a:ext cx="7285617" cy="197868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0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3ABF9-231D-074D-84BB-6C66B3F0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3140">
            <a:off x="5483844" y="3120982"/>
            <a:ext cx="5870278" cy="165231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04589-7085-7B40-8A20-55AAEFC7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6221">
            <a:off x="473982" y="2591888"/>
            <a:ext cx="6889038" cy="193906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0CA7F-A312-9F4B-89B4-FA3A4BA2E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1074">
            <a:off x="906239" y="854573"/>
            <a:ext cx="6927741" cy="179317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6E6A7-0DDE-154E-8FEF-C06B140E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3609">
            <a:off x="5665246" y="1181231"/>
            <a:ext cx="5310551" cy="189561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F090B-6EB5-2944-B7B0-A3ECDCB5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484" y="4288179"/>
            <a:ext cx="7285617" cy="197868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973E9-0D90-724A-8148-CABB2E2D0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2204551"/>
            <a:ext cx="9118600" cy="2349500"/>
          </a:xfrm>
          <a:prstGeom prst="rect">
            <a:avLst/>
          </a:prstGeom>
          <a:effectLst>
            <a:outerShdw blurRad="317500" sx="105000" sy="105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14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D792C2-292A-9049-8D5A-7630BA7B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8" y="643467"/>
            <a:ext cx="9605284" cy="5571065"/>
          </a:xfrm>
          <a:prstGeom prst="rect">
            <a:avLst/>
          </a:prstGeom>
          <a:ln>
            <a:noFill/>
          </a:ln>
          <a:effectLst>
            <a:outerShdw blurRad="635000" sx="104000" sy="104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8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2DDB7-897D-2A4F-ABFE-8000C3A0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366750"/>
            <a:ext cx="2822294" cy="6120000"/>
          </a:xfrm>
          <a:prstGeom prst="rect">
            <a:avLst/>
          </a:prstGeom>
          <a:ln>
            <a:noFill/>
          </a:ln>
          <a:effectLst>
            <a:outerShdw blurRad="635000" sx="104000" sy="10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34218-3DED-074F-9749-AC02143A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043" y="434824"/>
            <a:ext cx="2822294" cy="6120000"/>
          </a:xfrm>
          <a:prstGeom prst="rect">
            <a:avLst/>
          </a:prstGeom>
          <a:ln>
            <a:noFill/>
          </a:ln>
          <a:effectLst>
            <a:outerShdw blurRad="635000" sx="104000" sy="104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05975-A7B7-0042-B598-F45C8E70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53" y="366750"/>
            <a:ext cx="2822294" cy="6120000"/>
          </a:xfrm>
          <a:prstGeom prst="rect">
            <a:avLst/>
          </a:prstGeom>
          <a:ln>
            <a:noFill/>
          </a:ln>
          <a:effectLst>
            <a:outerShdw blurRad="635000" sx="104000" sy="104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D4B7AA-5D71-524F-BA89-8685CCE170B3}"/>
              </a:ext>
            </a:extLst>
          </p:cNvPr>
          <p:cNvSpPr/>
          <p:nvPr/>
        </p:nvSpPr>
        <p:spPr>
          <a:xfrm>
            <a:off x="940810" y="207290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C8888-14C2-4545-9233-FA60AA3EF1D9}"/>
              </a:ext>
            </a:extLst>
          </p:cNvPr>
          <p:cNvSpPr/>
          <p:nvPr/>
        </p:nvSpPr>
        <p:spPr>
          <a:xfrm>
            <a:off x="5088000" y="199754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B413C-D765-014A-B329-5292A624F68C}"/>
              </a:ext>
            </a:extLst>
          </p:cNvPr>
          <p:cNvSpPr/>
          <p:nvPr/>
        </p:nvSpPr>
        <p:spPr>
          <a:xfrm>
            <a:off x="9235190" y="199754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95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B51770-3E87-544B-BB2A-4493EF3B0CAA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0515600" cy="91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5400" dirty="0">
                <a:solidFill>
                  <a:srgbClr val="2C4DBA"/>
                </a:solidFill>
                <a:latin typeface="Ink Free" panose="03080402000500000000" pitchFamily="66" charset="0"/>
              </a:rPr>
              <a:t>Concept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E6343D4A-C904-4D46-872A-2F3FAABC9214}"/>
              </a:ext>
            </a:extLst>
          </p:cNvPr>
          <p:cNvSpPr txBox="1">
            <a:spLocks/>
          </p:cNvSpPr>
          <p:nvPr/>
        </p:nvSpPr>
        <p:spPr>
          <a:xfrm>
            <a:off x="839788" y="1201175"/>
            <a:ext cx="5157787" cy="5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>
                <a:solidFill>
                  <a:srgbClr val="2C4DBA"/>
                </a:solidFill>
                <a:latin typeface="Ink Free" panose="03080402000500000000" pitchFamily="66" charset="0"/>
              </a:rPr>
              <a:t>Technologies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BF49B92E-1C5F-6645-8FB7-AAF6EA2CBE58}"/>
              </a:ext>
            </a:extLst>
          </p:cNvPr>
          <p:cNvSpPr txBox="1">
            <a:spLocks/>
          </p:cNvSpPr>
          <p:nvPr/>
        </p:nvSpPr>
        <p:spPr>
          <a:xfrm>
            <a:off x="839788" y="1724979"/>
            <a:ext cx="5157787" cy="4464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iTunes API utilised for 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toYou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’s</a:t>
            </a: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toWatch</a:t>
            </a: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and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toRead</a:t>
            </a: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pages</a:t>
            </a:r>
            <a:endParaRPr lang="en-AU" sz="2000" dirty="0">
              <a:solidFill>
                <a:srgbClr val="2C4DBA"/>
              </a:solidFill>
              <a:latin typeface="Ink Free" panose="03080402000500000000" pitchFamily="66" charset="0"/>
            </a:endParaRPr>
          </a:p>
          <a:p>
            <a:pPr>
              <a:buClr>
                <a:schemeClr val="accent4"/>
              </a:buClr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Giant Bomb API used for </a:t>
            </a:r>
            <a:r>
              <a:rPr lang="en-AU" sz="2000" b="1" dirty="0" err="1">
                <a:solidFill>
                  <a:srgbClr val="2C4DBA"/>
                </a:solidFill>
                <a:latin typeface="Ink Free" panose="03080402000500000000" pitchFamily="66" charset="0"/>
              </a:rPr>
              <a:t>toPlay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page</a:t>
            </a:r>
          </a:p>
          <a:p>
            <a:pPr>
              <a:buClr>
                <a:schemeClr val="accent4"/>
              </a:buClr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jQuery </a:t>
            </a:r>
          </a:p>
          <a:p>
            <a:pPr>
              <a:buClr>
                <a:schemeClr val="accent4"/>
              </a:buClr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Bootstrap</a:t>
            </a:r>
          </a:p>
          <a:p>
            <a:pPr>
              <a:buClr>
                <a:schemeClr val="accent4"/>
              </a:buClr>
            </a:pPr>
            <a:r>
              <a:rPr lang="en-A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Normalize.css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E996B71-FBB8-294D-B7D4-A37338969B92}"/>
              </a:ext>
            </a:extLst>
          </p:cNvPr>
          <p:cNvSpPr txBox="1">
            <a:spLocks/>
          </p:cNvSpPr>
          <p:nvPr/>
        </p:nvSpPr>
        <p:spPr>
          <a:xfrm>
            <a:off x="6172200" y="1201175"/>
            <a:ext cx="5183188" cy="50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>
                <a:solidFill>
                  <a:srgbClr val="2C4DBA"/>
                </a:solidFill>
                <a:latin typeface="Ink Free" panose="03080402000500000000" pitchFamily="66" charset="0"/>
              </a:rPr>
              <a:t>Roles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3DDDD16E-E144-2549-B57D-551ABCDBA713}"/>
              </a:ext>
            </a:extLst>
          </p:cNvPr>
          <p:cNvSpPr txBox="1">
            <a:spLocks/>
          </p:cNvSpPr>
          <p:nvPr/>
        </p:nvSpPr>
        <p:spPr>
          <a:xfrm>
            <a:off x="6172200" y="1724979"/>
            <a:ext cx="5183188" cy="4464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solidFill>
                  <a:schemeClr val="accent4"/>
                </a:solidFill>
                <a:latin typeface="Ink Free" panose="03080402000500000000" pitchFamily="66" charset="0"/>
              </a:rPr>
              <a:t>Caitlin: 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App UI &amp; design 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HTML &amp; CSS lead</a:t>
            </a:r>
          </a:p>
          <a:p>
            <a:pPr>
              <a:buClr>
                <a:schemeClr val="accent4"/>
              </a:buClr>
            </a:pPr>
            <a:r>
              <a:rPr lang="en-AU" sz="1800" b="1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toRead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page</a:t>
            </a:r>
          </a:p>
          <a:p>
            <a:pPr marL="0" indent="0">
              <a:buNone/>
            </a:pPr>
            <a:r>
              <a:rPr lang="en-AU" sz="1800" b="1" dirty="0">
                <a:solidFill>
                  <a:schemeClr val="accent4"/>
                </a:solidFill>
                <a:latin typeface="Ink Free" panose="03080402000500000000" pitchFamily="66" charset="0"/>
              </a:rPr>
              <a:t>Rhys: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Gaming guru for the </a:t>
            </a:r>
            <a:r>
              <a:rPr lang="en-AU" sz="2000" b="1" dirty="0" err="1">
                <a:solidFill>
                  <a:srgbClr val="2C4DBA"/>
                </a:solidFill>
                <a:latin typeface="Ink Free" panose="03080402000500000000" pitchFamily="66" charset="0"/>
              </a:rPr>
              <a:t>toPlay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page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Giant Bomb API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CSS libraries research</a:t>
            </a:r>
          </a:p>
          <a:p>
            <a:pPr marL="0" indent="0">
              <a:buNone/>
            </a:pPr>
            <a:r>
              <a:rPr lang="en-AU" sz="1800" b="1" dirty="0">
                <a:solidFill>
                  <a:schemeClr val="accent4"/>
                </a:solidFill>
                <a:latin typeface="Ink Free" panose="03080402000500000000" pitchFamily="66" charset="0"/>
              </a:rPr>
              <a:t>Scott:</a:t>
            </a:r>
          </a:p>
          <a:p>
            <a:pPr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iTunes API analyst</a:t>
            </a:r>
          </a:p>
          <a:p>
            <a:pPr>
              <a:buClr>
                <a:schemeClr val="accent4"/>
              </a:buClr>
            </a:pPr>
            <a:r>
              <a:rPr lang="en-AU" sz="1800" b="1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toWatch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page</a:t>
            </a:r>
          </a:p>
          <a:p>
            <a:endParaRPr lang="en-AU" sz="1800" b="1" dirty="0">
              <a:solidFill>
                <a:schemeClr val="tx1">
                  <a:lumMod val="75000"/>
                  <a:lumOff val="2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4DF93-E7F7-E14F-B807-92E0207CCE52}"/>
              </a:ext>
            </a:extLst>
          </p:cNvPr>
          <p:cNvSpPr/>
          <p:nvPr/>
        </p:nvSpPr>
        <p:spPr>
          <a:xfrm rot="21420000">
            <a:off x="913360" y="1092641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03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B51770-3E87-544B-BB2A-4493EF3B0CAA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0515600" cy="91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5400" dirty="0">
                <a:solidFill>
                  <a:srgbClr val="2C4DBA"/>
                </a:solidFill>
                <a:latin typeface="Ink Free" panose="03080402000500000000" pitchFamily="66" charset="0"/>
              </a:rPr>
              <a:t>The Journey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E6343D4A-C904-4D46-872A-2F3FAABC9214}"/>
              </a:ext>
            </a:extLst>
          </p:cNvPr>
          <p:cNvSpPr txBox="1">
            <a:spLocks/>
          </p:cNvSpPr>
          <p:nvPr/>
        </p:nvSpPr>
        <p:spPr>
          <a:xfrm>
            <a:off x="839788" y="1201175"/>
            <a:ext cx="5157787" cy="5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>
                <a:solidFill>
                  <a:srgbClr val="2C4DBA"/>
                </a:solidFill>
                <a:latin typeface="Ink Free" panose="03080402000500000000" pitchFamily="66" charset="0"/>
              </a:rPr>
              <a:t>Challenges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BF49B92E-1C5F-6645-8FB7-AAF6EA2CBE58}"/>
              </a:ext>
            </a:extLst>
          </p:cNvPr>
          <p:cNvSpPr txBox="1">
            <a:spLocks/>
          </p:cNvSpPr>
          <p:nvPr/>
        </p:nvSpPr>
        <p:spPr>
          <a:xfrm>
            <a:off x="839788" y="1724979"/>
            <a:ext cx="5157787" cy="4464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Analysing API response data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Adapting to restrictions of API query URL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Spell checking and proof reading!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Getting the CORS error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Rendering API results in HTML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E996B71-FBB8-294D-B7D4-A37338969B92}"/>
              </a:ext>
            </a:extLst>
          </p:cNvPr>
          <p:cNvSpPr txBox="1">
            <a:spLocks/>
          </p:cNvSpPr>
          <p:nvPr/>
        </p:nvSpPr>
        <p:spPr>
          <a:xfrm>
            <a:off x="6172200" y="1201175"/>
            <a:ext cx="5183188" cy="50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>
                <a:solidFill>
                  <a:srgbClr val="2C4DBA"/>
                </a:solidFill>
                <a:latin typeface="Ink Free" panose="03080402000500000000" pitchFamily="66" charset="0"/>
              </a:rPr>
              <a:t>Successes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3DDDD16E-E144-2549-B57D-551ABCDBA713}"/>
              </a:ext>
            </a:extLst>
          </p:cNvPr>
          <p:cNvSpPr txBox="1">
            <a:spLocks/>
          </p:cNvSpPr>
          <p:nvPr/>
        </p:nvSpPr>
        <p:spPr>
          <a:xfrm>
            <a:off x="6172200" y="1724979"/>
            <a:ext cx="5183188" cy="4464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Successfully incorporating logic that differentiates media type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Inter-team collaboration to resolve CORS error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Getting it all to work in the end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Our awesome team and effortless teamwork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4DF93-E7F7-E14F-B807-92E0207CCE52}"/>
              </a:ext>
            </a:extLst>
          </p:cNvPr>
          <p:cNvSpPr/>
          <p:nvPr/>
        </p:nvSpPr>
        <p:spPr>
          <a:xfrm rot="21420000">
            <a:off x="913360" y="1092641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99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B51770-3E87-544B-BB2A-4493EF3B0CAA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0515600" cy="91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5400" dirty="0">
                <a:solidFill>
                  <a:srgbClr val="2C4DBA"/>
                </a:solidFill>
                <a:latin typeface="Ink Free" panose="03080402000500000000" pitchFamily="66" charset="0"/>
              </a:rPr>
              <a:t>Future development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BF49B92E-1C5F-6645-8FB7-AAF6EA2CBE58}"/>
              </a:ext>
            </a:extLst>
          </p:cNvPr>
          <p:cNvSpPr txBox="1">
            <a:spLocks/>
          </p:cNvSpPr>
          <p:nvPr/>
        </p:nvSpPr>
        <p:spPr>
          <a:xfrm>
            <a:off x="839788" y="1724979"/>
            <a:ext cx="10515600" cy="4464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Release the </a:t>
            </a:r>
            <a:r>
              <a:rPr lang="en-AU" sz="2000" b="1" dirty="0" err="1">
                <a:solidFill>
                  <a:srgbClr val="2C4DBA"/>
                </a:solidFill>
                <a:latin typeface="Ink Free" panose="03080402000500000000" pitchFamily="66" charset="0"/>
              </a:rPr>
              <a:t>toListen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feature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Store search history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Improve search features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More APIs! I.e.: </a:t>
            </a:r>
          </a:p>
          <a:p>
            <a:pPr marL="539750" indent="-219075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§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(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toRead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) Audible… </a:t>
            </a:r>
          </a:p>
          <a:p>
            <a:pPr marL="539750" indent="-219075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§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(</a:t>
            </a:r>
            <a:r>
              <a:rPr lang="en-AU" sz="2000" b="1" dirty="0" err="1">
                <a:solidFill>
                  <a:srgbClr val="2C4DBA"/>
                </a:solidFill>
                <a:latin typeface="Ink Free" panose="03080402000500000000" pitchFamily="66" charset="0"/>
              </a:rPr>
              <a:t>toPlay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) Steam…</a:t>
            </a:r>
          </a:p>
          <a:p>
            <a:pPr marL="539750" indent="-219075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§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(</a:t>
            </a:r>
            <a:r>
              <a:rPr lang="en-AU" sz="2000" b="1" dirty="0">
                <a:solidFill>
                  <a:srgbClr val="2C4DBA"/>
                </a:solidFill>
                <a:latin typeface="Ink Free" panose="03080402000500000000" pitchFamily="66" charset="0"/>
              </a:rPr>
              <a:t>toWatch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) Netflix, Hulu, Disney+…</a:t>
            </a:r>
          </a:p>
          <a:p>
            <a:pPr marL="269875" indent="-269875">
              <a:lnSpc>
                <a:spcPct val="150000"/>
              </a:lnSpc>
              <a:buClr>
                <a:schemeClr val="accent4"/>
              </a:buClr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Integrate </a:t>
            </a:r>
            <a:r>
              <a:rPr lang="en-AU" sz="1800" b="1" dirty="0">
                <a:solidFill>
                  <a:srgbClr val="2C4DBA"/>
                </a:solidFill>
                <a:latin typeface="Ink Free" panose="03080402000500000000" pitchFamily="66" charset="0"/>
              </a:rPr>
              <a:t>toWatch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/ </a:t>
            </a:r>
            <a:r>
              <a:rPr lang="en-AU" sz="1800" b="1" dirty="0" err="1">
                <a:solidFill>
                  <a:srgbClr val="2C4DBA"/>
                </a:solidFill>
                <a:latin typeface="Ink Free" panose="03080402000500000000" pitchFamily="66" charset="0"/>
              </a:rPr>
              <a:t>toPlay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/ </a:t>
            </a:r>
            <a:r>
              <a:rPr lang="en-AU" sz="1800" b="1" dirty="0">
                <a:solidFill>
                  <a:srgbClr val="2C4DBA"/>
                </a:solidFill>
                <a:latin typeface="Ink Free" panose="03080402000500000000" pitchFamily="66" charset="0"/>
              </a:rPr>
              <a:t>toRead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 functionality within the app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4DF93-E7F7-E14F-B807-92E0207CCE52}"/>
              </a:ext>
            </a:extLst>
          </p:cNvPr>
          <p:cNvSpPr/>
          <p:nvPr/>
        </p:nvSpPr>
        <p:spPr>
          <a:xfrm rot="21420000">
            <a:off x="913360" y="1092641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43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B51770-3E87-544B-BB2A-4493EF3B0CAA}"/>
              </a:ext>
            </a:extLst>
          </p:cNvPr>
          <p:cNvSpPr txBox="1">
            <a:spLocks/>
          </p:cNvSpPr>
          <p:nvPr/>
        </p:nvSpPr>
        <p:spPr>
          <a:xfrm>
            <a:off x="839788" y="365126"/>
            <a:ext cx="10515600" cy="91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5400" dirty="0">
                <a:solidFill>
                  <a:srgbClr val="2C4DBA"/>
                </a:solidFill>
                <a:latin typeface="Ink Free" panose="03080402000500000000" pitchFamily="66" charset="0"/>
              </a:rPr>
              <a:t>Links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C4DF93-E7F7-E14F-B807-92E0207CCE52}"/>
              </a:ext>
            </a:extLst>
          </p:cNvPr>
          <p:cNvSpPr/>
          <p:nvPr/>
        </p:nvSpPr>
        <p:spPr>
          <a:xfrm rot="21420000">
            <a:off x="913360" y="1092641"/>
            <a:ext cx="2016000" cy="36000"/>
          </a:xfrm>
          <a:custGeom>
            <a:avLst/>
            <a:gdLst>
              <a:gd name="connsiteX0" fmla="*/ 0 w 2016000"/>
              <a:gd name="connsiteY0" fmla="*/ 0 h 36000"/>
              <a:gd name="connsiteX1" fmla="*/ 712320 w 2016000"/>
              <a:gd name="connsiteY1" fmla="*/ 0 h 36000"/>
              <a:gd name="connsiteX2" fmla="*/ 1404480 w 2016000"/>
              <a:gd name="connsiteY2" fmla="*/ 0 h 36000"/>
              <a:gd name="connsiteX3" fmla="*/ 2016000 w 2016000"/>
              <a:gd name="connsiteY3" fmla="*/ 0 h 36000"/>
              <a:gd name="connsiteX4" fmla="*/ 2016000 w 2016000"/>
              <a:gd name="connsiteY4" fmla="*/ 36000 h 36000"/>
              <a:gd name="connsiteX5" fmla="*/ 1384320 w 2016000"/>
              <a:gd name="connsiteY5" fmla="*/ 36000 h 36000"/>
              <a:gd name="connsiteX6" fmla="*/ 712320 w 2016000"/>
              <a:gd name="connsiteY6" fmla="*/ 36000 h 36000"/>
              <a:gd name="connsiteX7" fmla="*/ 0 w 2016000"/>
              <a:gd name="connsiteY7" fmla="*/ 36000 h 36000"/>
              <a:gd name="connsiteX8" fmla="*/ 0 w 2016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00" h="36000" fill="none" extrusionOk="0">
                <a:moveTo>
                  <a:pt x="0" y="0"/>
                </a:moveTo>
                <a:cubicBezTo>
                  <a:pt x="299721" y="-32619"/>
                  <a:pt x="411639" y="-3189"/>
                  <a:pt x="712320" y="0"/>
                </a:cubicBezTo>
                <a:cubicBezTo>
                  <a:pt x="1013001" y="3189"/>
                  <a:pt x="1179973" y="9494"/>
                  <a:pt x="1404480" y="0"/>
                </a:cubicBezTo>
                <a:cubicBezTo>
                  <a:pt x="1628987" y="-9494"/>
                  <a:pt x="1850953" y="-28135"/>
                  <a:pt x="2016000" y="0"/>
                </a:cubicBezTo>
                <a:cubicBezTo>
                  <a:pt x="2014561" y="15756"/>
                  <a:pt x="2017279" y="21805"/>
                  <a:pt x="2016000" y="36000"/>
                </a:cubicBezTo>
                <a:cubicBezTo>
                  <a:pt x="1700559" y="34285"/>
                  <a:pt x="1584621" y="60128"/>
                  <a:pt x="1384320" y="36000"/>
                </a:cubicBezTo>
                <a:cubicBezTo>
                  <a:pt x="1184019" y="11872"/>
                  <a:pt x="1040651" y="49820"/>
                  <a:pt x="712320" y="36000"/>
                </a:cubicBezTo>
                <a:cubicBezTo>
                  <a:pt x="383989" y="22180"/>
                  <a:pt x="256000" y="14408"/>
                  <a:pt x="0" y="36000"/>
                </a:cubicBezTo>
                <a:cubicBezTo>
                  <a:pt x="1656" y="22776"/>
                  <a:pt x="-407" y="8405"/>
                  <a:pt x="0" y="0"/>
                </a:cubicBezTo>
                <a:close/>
              </a:path>
              <a:path w="2016000" h="36000" stroke="0" extrusionOk="0">
                <a:moveTo>
                  <a:pt x="0" y="0"/>
                </a:moveTo>
                <a:cubicBezTo>
                  <a:pt x="250873" y="7187"/>
                  <a:pt x="470857" y="-32077"/>
                  <a:pt x="651840" y="0"/>
                </a:cubicBezTo>
                <a:cubicBezTo>
                  <a:pt x="832823" y="32077"/>
                  <a:pt x="1046864" y="30281"/>
                  <a:pt x="1263360" y="0"/>
                </a:cubicBezTo>
                <a:cubicBezTo>
                  <a:pt x="1479856" y="-30281"/>
                  <a:pt x="1704333" y="-10459"/>
                  <a:pt x="2016000" y="0"/>
                </a:cubicBezTo>
                <a:cubicBezTo>
                  <a:pt x="2016387" y="10480"/>
                  <a:pt x="2014280" y="19094"/>
                  <a:pt x="2016000" y="36000"/>
                </a:cubicBezTo>
                <a:cubicBezTo>
                  <a:pt x="1745127" y="51880"/>
                  <a:pt x="1618209" y="30137"/>
                  <a:pt x="1384320" y="36000"/>
                </a:cubicBezTo>
                <a:cubicBezTo>
                  <a:pt x="1150431" y="41863"/>
                  <a:pt x="942835" y="26281"/>
                  <a:pt x="672000" y="36000"/>
                </a:cubicBezTo>
                <a:cubicBezTo>
                  <a:pt x="401165" y="45719"/>
                  <a:pt x="152353" y="65305"/>
                  <a:pt x="0" y="36000"/>
                </a:cubicBezTo>
                <a:cubicBezTo>
                  <a:pt x="819" y="27613"/>
                  <a:pt x="-59" y="13377"/>
                  <a:pt x="0" y="0"/>
                </a:cubicBezTo>
                <a:close/>
              </a:path>
            </a:pathLst>
          </a:custGeom>
          <a:ln>
            <a:solidFill>
              <a:srgbClr val="2C4DB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83FB6E-64C8-2342-A8D0-F351F34E0F2A}"/>
              </a:ext>
            </a:extLst>
          </p:cNvPr>
          <p:cNvSpPr txBox="1">
            <a:spLocks/>
          </p:cNvSpPr>
          <p:nvPr/>
        </p:nvSpPr>
        <p:spPr>
          <a:xfrm>
            <a:off x="992188" y="2330411"/>
            <a:ext cx="5157787" cy="5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>
                <a:solidFill>
                  <a:schemeClr val="accent4"/>
                </a:solidFill>
                <a:latin typeface="Ink Free" panose="03080402000500000000" pitchFamily="66" charset="0"/>
              </a:rPr>
              <a:t>Repository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C973793-90A3-6543-AB26-DAE1E312A6A0}"/>
              </a:ext>
            </a:extLst>
          </p:cNvPr>
          <p:cNvSpPr txBox="1">
            <a:spLocks/>
          </p:cNvSpPr>
          <p:nvPr/>
        </p:nvSpPr>
        <p:spPr>
          <a:xfrm>
            <a:off x="992188" y="2834411"/>
            <a:ext cx="5157787" cy="35076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4"/>
              </a:buClr>
              <a:buNone/>
            </a:pP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https://github.com/Solmarnov/project-zero</a:t>
            </a: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8FB6A12-03D0-2143-A38E-CCC556B06E1F}"/>
              </a:ext>
            </a:extLst>
          </p:cNvPr>
          <p:cNvSpPr txBox="1">
            <a:spLocks/>
          </p:cNvSpPr>
          <p:nvPr/>
        </p:nvSpPr>
        <p:spPr>
          <a:xfrm>
            <a:off x="6324600" y="2330411"/>
            <a:ext cx="5183188" cy="50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>
                <a:solidFill>
                  <a:schemeClr val="accent4"/>
                </a:solidFill>
                <a:latin typeface="Ink Free" panose="03080402000500000000" pitchFamily="66" charset="0"/>
              </a:rPr>
              <a:t>Site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89305EC-FB7B-EA4C-8C14-A67E51890BA9}"/>
              </a:ext>
            </a:extLst>
          </p:cNvPr>
          <p:cNvSpPr txBox="1">
            <a:spLocks/>
          </p:cNvSpPr>
          <p:nvPr/>
        </p:nvSpPr>
        <p:spPr>
          <a:xfrm>
            <a:off x="6324600" y="2834411"/>
            <a:ext cx="5183188" cy="3507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4"/>
              </a:buClr>
              <a:buNone/>
            </a:pP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https://solmarnov.github.io/project-zero/</a:t>
            </a:r>
            <a:r>
              <a:rPr lang="en-AU" sz="2000" dirty="0">
                <a:solidFill>
                  <a:srgbClr val="2C4DBA"/>
                </a:solidFill>
                <a:latin typeface="Ink Free" panose="03080402000500000000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42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205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Ink Free</vt:lpstr>
      <vt:lpstr>Wingdings</vt:lpstr>
      <vt:lpstr>Office Theme</vt:lpstr>
      <vt:lpstr>toYou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toYou</dc:title>
  <dc:creator>Scott Daniels</dc:creator>
  <cp:lastModifiedBy>Scott Daniels</cp:lastModifiedBy>
  <cp:revision>14</cp:revision>
  <dcterms:created xsi:type="dcterms:W3CDTF">2020-04-03T08:18:23Z</dcterms:created>
  <dcterms:modified xsi:type="dcterms:W3CDTF">2020-04-03T23:30:31Z</dcterms:modified>
</cp:coreProperties>
</file>